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1"/>
  </p:notesMasterIdLst>
  <p:sldIdLst>
    <p:sldId id="257" r:id="rId4"/>
    <p:sldId id="320" r:id="rId5"/>
    <p:sldId id="307" r:id="rId6"/>
    <p:sldId id="297" r:id="rId7"/>
    <p:sldId id="308" r:id="rId8"/>
    <p:sldId id="309" r:id="rId9"/>
    <p:sldId id="310" r:id="rId10"/>
    <p:sldId id="311" r:id="rId11"/>
    <p:sldId id="312" r:id="rId12"/>
    <p:sldId id="321" r:id="rId13"/>
    <p:sldId id="313" r:id="rId14"/>
    <p:sldId id="314" r:id="rId15"/>
    <p:sldId id="315" r:id="rId16"/>
    <p:sldId id="317" r:id="rId17"/>
    <p:sldId id="318" r:id="rId18"/>
    <p:sldId id="31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15" autoAdjust="0"/>
    <p:restoredTop sz="94636" autoAdjust="0"/>
  </p:normalViewPr>
  <p:slideViewPr>
    <p:cSldViewPr snapToGrid="0">
      <p:cViewPr varScale="1">
        <p:scale>
          <a:sx n="116" d="100"/>
          <a:sy n="116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4/5/20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Workshop </a:t>
            </a:r>
            <a:r>
              <a:rPr lang="en-US" dirty="0"/>
              <a:t>3</a:t>
            </a:r>
            <a:r>
              <a:rPr lang="zh-CN" altLang="en-US" dirty="0"/>
              <a:t> （</a:t>
            </a:r>
            <a:r>
              <a:rPr lang="en-US" altLang="zh-CN" dirty="0"/>
              <a:t>week4</a:t>
            </a:r>
            <a:r>
              <a:rPr lang="zh-CN" altLang="en-US" dirty="0"/>
              <a:t>）</a:t>
            </a:r>
            <a:endParaRPr lang="en-AU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COMP90041 Programming </a:t>
            </a:r>
            <a:endParaRPr lang="en-US" sz="28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and software development 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err="1"/>
              <a:t>Zhe</a:t>
            </a:r>
            <a:r>
              <a:rPr lang="en-AU" dirty="0"/>
              <a:t>(Zoe) Wang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37B744-4EE9-0749-8DA1-75DA8A3EC390}"/>
              </a:ext>
            </a:extLst>
          </p:cNvPr>
          <p:cNvSpPr/>
          <p:nvPr/>
        </p:nvSpPr>
        <p:spPr>
          <a:xfrm>
            <a:off x="6638244" y="2121216"/>
            <a:ext cx="3207819" cy="19688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Workshop will start at 11:05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 &amp;  continue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569D6-CBBC-D54B-89CF-B2476DC0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1" y="4178601"/>
            <a:ext cx="40005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3EF74-47AA-494F-AF22-8E15E0AC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20" y="4070817"/>
            <a:ext cx="4254500" cy="19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27BA6-4EF4-3B42-B7F9-9CE1D23C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" y="1587499"/>
            <a:ext cx="6910294" cy="21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7E49-AC14-F84E-BB6F-BF05A77E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= can correctly test two values of a primitive type 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applied to two objects such as objects of the String class, == tests to see if they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in the same memory location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whether or not they have the same value </a:t>
            </a:r>
          </a:p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use = = with Strings!!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DFDC3-0DCD-AC47-994E-37DA6C275447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4347999"/>
            <a:ext cx="6202506" cy="25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DFDC3-0DCD-AC47-994E-37DA6C275447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7" y="1533081"/>
            <a:ext cx="6202506" cy="2429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10301-3CE0-D24C-A7A7-D8988546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27" y="1916695"/>
            <a:ext cx="4763565" cy="1512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5D4E2F-2AB2-FE41-8899-57E8FF35F491}"/>
              </a:ext>
            </a:extLst>
          </p:cNvPr>
          <p:cNvSpPr/>
          <p:nvPr/>
        </p:nvSpPr>
        <p:spPr>
          <a:xfrm>
            <a:off x="374259" y="1533081"/>
            <a:ext cx="6458414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49E60A-2C74-6149-8AF2-96E8794ABD03}"/>
              </a:ext>
            </a:extLst>
          </p:cNvPr>
          <p:cNvSpPr/>
          <p:nvPr/>
        </p:nvSpPr>
        <p:spPr>
          <a:xfrm>
            <a:off x="6961200" y="1533081"/>
            <a:ext cx="4763565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equals!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DFDC3-0DCD-AC47-994E-37DA6C275447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3B04B-4B56-444F-B013-7D74D5AEA688}"/>
              </a:ext>
            </a:extLst>
          </p:cNvPr>
          <p:cNvSpPr txBox="1"/>
          <p:nvPr/>
        </p:nvSpPr>
        <p:spPr>
          <a:xfrm>
            <a:off x="860612" y="1470561"/>
            <a:ext cx="9215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test two strings to see if they have equal values,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method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equalsIgnoreCase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2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C9E4B-8ED7-0D48-8A25-BFDDD897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118" y="1829659"/>
            <a:ext cx="7857564" cy="4377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FE2E6-2FE7-0B49-9B2C-F04E23B8DDE0}"/>
              </a:ext>
            </a:extLst>
          </p:cNvPr>
          <p:cNvSpPr txBox="1"/>
          <p:nvPr/>
        </p:nvSpPr>
        <p:spPr>
          <a:xfrm>
            <a:off x="2366682" y="543762"/>
            <a:ext cx="9358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in temperatures (in Celsius) for five days, that is, from Monday to Friday and plots a histogram showing the temperatures. The name of your class should be Temperatures.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1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FE2E6-2FE7-0B49-9B2C-F04E23B8DDE0}"/>
              </a:ext>
            </a:extLst>
          </p:cNvPr>
          <p:cNvSpPr txBox="1"/>
          <p:nvPr/>
        </p:nvSpPr>
        <p:spPr>
          <a:xfrm>
            <a:off x="2366682" y="543762"/>
            <a:ext cx="9358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NewRomanPSMT"/>
              </a:rPr>
              <a:t>implement the following warning and fines in the program based on the corresponding conditions: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CD91D-9B8A-2444-A1D2-CC39F324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1" y="1282426"/>
            <a:ext cx="10119374" cy="4512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5EAD71-0265-0342-BC0C-30BA1557358E}"/>
              </a:ext>
            </a:extLst>
          </p:cNvPr>
          <p:cNvSpPr txBox="1"/>
          <p:nvPr/>
        </p:nvSpPr>
        <p:spPr>
          <a:xfrm>
            <a:off x="628201" y="5794917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range1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range2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range3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91380-E608-CD49-AE17-5482DE3B1481}"/>
              </a:ext>
            </a:extLst>
          </p:cNvPr>
          <p:cNvSpPr txBox="1"/>
          <p:nvPr/>
        </p:nvSpPr>
        <p:spPr>
          <a:xfrm>
            <a:off x="314100" y="1880169"/>
            <a:ext cx="62820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F1350-2B60-7E4F-9140-954C62E9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596" y="582333"/>
            <a:ext cx="7881097" cy="55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7B4A-FF12-EC4C-AF60-3A6DFE922516}"/>
              </a:ext>
            </a:extLst>
          </p:cNvPr>
          <p:cNvSpPr/>
          <p:nvPr/>
        </p:nvSpPr>
        <p:spPr>
          <a:xfrm>
            <a:off x="9188409" y="108707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7BC4F-B068-954D-BC9F-EFFAD07BF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0" y="1860562"/>
            <a:ext cx="4300070" cy="16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2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AC13A-0299-A747-8331-024923D2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43"/>
            <a:ext cx="7538549" cy="43812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B5100BE-5417-6648-A8D4-6031C0961D62}"/>
              </a:ext>
            </a:extLst>
          </p:cNvPr>
          <p:cNvSpPr/>
          <p:nvPr/>
        </p:nvSpPr>
        <p:spPr>
          <a:xfrm>
            <a:off x="728373" y="3971536"/>
            <a:ext cx="1400783" cy="4474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7B4A-FF12-EC4C-AF60-3A6DFE922516}"/>
              </a:ext>
            </a:extLst>
          </p:cNvPr>
          <p:cNvSpPr/>
          <p:nvPr/>
        </p:nvSpPr>
        <p:spPr>
          <a:xfrm>
            <a:off x="9188409" y="108707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FFAD8-103C-1148-9743-65133BA3BC75}"/>
              </a:ext>
            </a:extLst>
          </p:cNvPr>
          <p:cNvSpPr txBox="1"/>
          <p:nvPr/>
        </p:nvSpPr>
        <p:spPr>
          <a:xfrm>
            <a:off x="7419847" y="985756"/>
            <a:ext cx="4775666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program that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one command line argument 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should be N, S, E, or W 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input is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out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is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out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is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out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is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out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270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 “wrong input”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18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08" y="308842"/>
            <a:ext cx="10296000" cy="887360"/>
          </a:xfrm>
        </p:spPr>
        <p:txBody>
          <a:bodyPr/>
          <a:lstStyle/>
          <a:p>
            <a:r>
              <a:rPr lang="en-AU" dirty="0"/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B43A17-A35D-254F-8DEF-A2934C15E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41" y="1207734"/>
            <a:ext cx="5144404" cy="5341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4F542-AC64-F544-9E33-047E4AE08F10}"/>
              </a:ext>
            </a:extLst>
          </p:cNvPr>
          <p:cNvSpPr txBox="1"/>
          <p:nvPr/>
        </p:nvSpPr>
        <p:spPr>
          <a:xfrm>
            <a:off x="6661657" y="450326"/>
            <a:ext cx="46846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string will return?</a:t>
            </a:r>
          </a:p>
          <a:p>
            <a:pPr marL="514350" indent="-514350">
              <a:buAutoNum type="alphaUcPeriod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</a:p>
          <a:p>
            <a:pPr marL="514350" indent="-514350">
              <a:buAutoNum type="alphaUcPeriod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</a:p>
          <a:p>
            <a:pPr marL="514350" indent="-514350">
              <a:buAutoNum type="alphaUcPeriod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</a:p>
          <a:p>
            <a:pPr marL="514350" indent="-514350">
              <a:buAutoNum type="alphaUcPeriod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</a:p>
          <a:p>
            <a:pPr marL="514350" indent="-514350">
              <a:buAutoNum type="alphaUcPeriod"/>
            </a:pP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lphaUcPeriod"/>
            </a:pP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testmethod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c</a:t>
            </a:r>
          </a:p>
          <a:p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testmethod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(2)c</a:t>
            </a:r>
          </a:p>
          <a:p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testmethod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 d</a:t>
            </a:r>
          </a:p>
        </p:txBody>
      </p:sp>
    </p:spTree>
    <p:extLst>
      <p:ext uri="{BB962C8B-B14F-4D97-AF65-F5344CB8AC3E}">
        <p14:creationId xmlns:p14="http://schemas.microsoft.com/office/powerpoint/2010/main" val="344573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  vs    Do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7E49-AC14-F84E-BB6F-BF05A77E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1573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  vs    Do While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D364-8757-1642-9632-84200F22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74" y="1496471"/>
            <a:ext cx="9410732" cy="44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  vs    Do While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8C55-F9F7-FE42-9122-328AD968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17" y="1453715"/>
            <a:ext cx="7528983" cy="3950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9A3D1-554E-2743-87AD-B7A690E9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83" y="5449658"/>
            <a:ext cx="8102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  vs    Do While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E70E-89C4-5A45-A25F-65F5CD08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6" y="2010250"/>
            <a:ext cx="4863289" cy="2491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E4293-672E-5D4D-AE73-D08698C5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911"/>
            <a:ext cx="5634017" cy="30151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CDC2EA-74AF-0542-AB06-2B51E9AAF8ED}"/>
              </a:ext>
            </a:extLst>
          </p:cNvPr>
          <p:cNvSpPr/>
          <p:nvPr/>
        </p:nvSpPr>
        <p:spPr>
          <a:xfrm>
            <a:off x="987086" y="4860059"/>
            <a:ext cx="292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will this print?</a:t>
            </a:r>
          </a:p>
        </p:txBody>
      </p:sp>
    </p:spTree>
    <p:extLst>
      <p:ext uri="{BB962C8B-B14F-4D97-AF65-F5344CB8AC3E}">
        <p14:creationId xmlns:p14="http://schemas.microsoft.com/office/powerpoint/2010/main" val="253811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D0E27-0F11-0B4F-9A46-B1E5AFC3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83267"/>
            <a:ext cx="45085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98F57-5C1F-144F-93E4-F8A461E4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72" y="980017"/>
            <a:ext cx="5589463" cy="5192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885D0-94DE-8F49-B5D0-8A17699D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3" y="3798326"/>
            <a:ext cx="6940505" cy="1625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C16B7B-75AB-3344-800F-85F4B2B50F96}"/>
              </a:ext>
            </a:extLst>
          </p:cNvPr>
          <p:cNvSpPr/>
          <p:nvPr/>
        </p:nvSpPr>
        <p:spPr>
          <a:xfrm>
            <a:off x="1608667" y="3798326"/>
            <a:ext cx="1134533" cy="451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0E98F-1FAE-2144-827F-D0B1B1F40D81}"/>
              </a:ext>
            </a:extLst>
          </p:cNvPr>
          <p:cNvSpPr/>
          <p:nvPr/>
        </p:nvSpPr>
        <p:spPr>
          <a:xfrm>
            <a:off x="1290108" y="5851826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demo4</a:t>
            </a:r>
          </a:p>
        </p:txBody>
      </p:sp>
    </p:spTree>
    <p:extLst>
      <p:ext uri="{BB962C8B-B14F-4D97-AF65-F5344CB8AC3E}">
        <p14:creationId xmlns:p14="http://schemas.microsoft.com/office/powerpoint/2010/main" val="70184164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5753</TotalTime>
  <Words>312</Words>
  <Application>Microsoft Macintosh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TimesNewRomanPSMT</vt:lpstr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Presentation</vt:lpstr>
      <vt:lpstr>if-else</vt:lpstr>
      <vt:lpstr>Switch</vt:lpstr>
      <vt:lpstr>Quiz</vt:lpstr>
      <vt:lpstr>While   vs    Do While</vt:lpstr>
      <vt:lpstr>While   vs    Do While</vt:lpstr>
      <vt:lpstr>While   vs    Do While</vt:lpstr>
      <vt:lpstr>While   vs    Do While</vt:lpstr>
      <vt:lpstr>For </vt:lpstr>
      <vt:lpstr>break  &amp;  continue </vt:lpstr>
      <vt:lpstr>==   VS  equals</vt:lpstr>
      <vt:lpstr>==   VS  equals</vt:lpstr>
      <vt:lpstr>use equals!</vt:lpstr>
      <vt:lpstr>Q1</vt:lpstr>
      <vt:lpstr>Q2</vt:lpstr>
      <vt:lpstr>Q2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Zhe Wang</cp:lastModifiedBy>
  <cp:revision>67</cp:revision>
  <dcterms:created xsi:type="dcterms:W3CDTF">2020-03-09T12:14:20Z</dcterms:created>
  <dcterms:modified xsi:type="dcterms:W3CDTF">2020-05-04T04:45:20Z</dcterms:modified>
</cp:coreProperties>
</file>